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12192000"/>
  <p:notesSz cx="6858000" cy="9144000"/>
  <p:embeddedFontLst>
    <p:embeddedFont>
      <p:font typeface="Century Gothic"/>
      <p:regular r:id="rId26"/>
      <p:bold r:id="rId27"/>
      <p:italic r:id="rId28"/>
      <p:boldItalic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0" roundtripDataSignature="AMtx7mjuDeHkfkXagofxN1iU1HVqggCz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CenturyGothic-regular.fntdata"/><Relationship Id="rId25" Type="http://schemas.openxmlformats.org/officeDocument/2006/relationships/slide" Target="slides/slide21.xml"/><Relationship Id="rId28" Type="http://schemas.openxmlformats.org/officeDocument/2006/relationships/font" Target="fonts/CenturyGothic-italic.fntdata"/><Relationship Id="rId27" Type="http://schemas.openxmlformats.org/officeDocument/2006/relationships/font" Target="fonts/CenturyGothic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CenturyGothic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  <a:defRPr b="0" i="0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7" name="Google Shape;417;p10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418" name="Google Shape;418;p10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1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" name="Google Shape;439;p11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12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12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13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4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4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5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15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16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16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7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7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18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18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19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19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5" name="Google Shape;285;p2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86" name="Google Shape;286;p2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20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20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21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9" name="Google Shape;589;p21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4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9" name="Google Shape;319;p5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0" name="Google Shape;320;p5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1" name="Google Shape;351;p6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52" name="Google Shape;352;p6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9" name="Google Shape;359;p7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60" name="Google Shape;360;p7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9" name="Google Shape;379;p8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80" name="Google Shape;380;p8:notes"/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59595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9:notes"/>
          <p:cNvSpPr txBox="1"/>
          <p:nvPr>
            <p:ph idx="1" type="body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9:notes"/>
          <p:cNvSpPr/>
          <p:nvPr>
            <p:ph idx="2" type="sldImg"/>
          </p:nvPr>
        </p:nvSpPr>
        <p:spPr>
          <a:xfrm>
            <a:off x="685800" y="1143000"/>
            <a:ext cx="5486400" cy="308609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showMasterSp="0" type="title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oogle Shape;28;p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9" name="Google Shape;29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" name="Google Shape;30;p23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" name="Google Shape;31;p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" name="Google Shape;32;p2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" name="Google Shape;33;p2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" name="Google Shape;34;p2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" name="Google Shape;35;p2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" name="Google Shape;36;p23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7" name="Google Shape;37;p23"/>
          <p:cNvSpPr txBox="1"/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" type="subTitle"/>
          </p:nvPr>
        </p:nvSpPr>
        <p:spPr>
          <a:xfrm>
            <a:off x="1154955" y="4777380"/>
            <a:ext cx="8825658" cy="8614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440"/>
              <a:buNone/>
              <a:defRPr cap="none">
                <a:solidFill>
                  <a:schemeClr val="accent1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23"/>
          <p:cNvSpPr txBox="1"/>
          <p:nvPr>
            <p:ph idx="10" type="dt"/>
          </p:nvPr>
        </p:nvSpPr>
        <p:spPr>
          <a:xfrm rot="5400000">
            <a:off x="10176279" y="1792223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3"/>
          <p:cNvSpPr txBox="1"/>
          <p:nvPr>
            <p:ph idx="11" type="ftr"/>
          </p:nvPr>
        </p:nvSpPr>
        <p:spPr>
          <a:xfrm rot="5400000">
            <a:off x="8963575" y="3226820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2" name="Google Shape;42;p23"/>
          <p:cNvSpPr txBox="1"/>
          <p:nvPr>
            <p:ph idx="12" type="sldNum"/>
          </p:nvPr>
        </p:nvSpPr>
        <p:spPr>
          <a:xfrm>
            <a:off x="10351008" y="292608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algn="ctr">
              <a:spcBef>
                <a:spcPts val="0"/>
              </a:spcBef>
              <a:buNone/>
              <a:defRPr b="0" i="0" sz="2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panoramica con didascalia">
  <p:cSld name="Immagine panoramica con didascalia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3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6" name="Google Shape;136;p3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3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3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32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3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3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32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32"/>
            <p:cNvSpPr/>
            <p:nvPr/>
          </p:nvSpPr>
          <p:spPr>
            <a:xfrm rot="10800000">
              <a:off x="459506" y="321130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44" name="Google Shape;144;p32"/>
            <p:cNvSpPr/>
            <p:nvPr/>
          </p:nvSpPr>
          <p:spPr>
            <a:xfrm rot="10371525">
              <a:off x="263767" y="4438254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32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46" name="Google Shape;146;p32"/>
          <p:cNvSpPr txBox="1"/>
          <p:nvPr>
            <p:ph type="title"/>
          </p:nvPr>
        </p:nvSpPr>
        <p:spPr>
          <a:xfrm>
            <a:off x="1154956" y="4965945"/>
            <a:ext cx="882565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32"/>
          <p:cNvSpPr/>
          <p:nvPr>
            <p:ph idx="2" type="pic"/>
          </p:nvPr>
        </p:nvSpPr>
        <p:spPr>
          <a:xfrm>
            <a:off x="1154955" y="685800"/>
            <a:ext cx="8825658" cy="3429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3137"/>
              </a:srgbClr>
            </a:outerShdw>
          </a:effectLst>
        </p:spPr>
      </p:sp>
      <p:sp>
        <p:nvSpPr>
          <p:cNvPr id="148" name="Google Shape;148;p32"/>
          <p:cNvSpPr txBox="1"/>
          <p:nvPr>
            <p:ph idx="1" type="body"/>
          </p:nvPr>
        </p:nvSpPr>
        <p:spPr>
          <a:xfrm>
            <a:off x="1154956" y="5532683"/>
            <a:ext cx="8825656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49" name="Google Shape;149;p32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32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3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32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sottotitolo">
  <p:cSld name="Titolo e sottotitolo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3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5" name="Google Shape;155;p3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33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3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3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3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3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3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33"/>
            <p:cNvSpPr/>
            <p:nvPr/>
          </p:nvSpPr>
          <p:spPr>
            <a:xfrm>
              <a:off x="455612" y="2801319"/>
              <a:ext cx="11277600" cy="3602637"/>
            </a:xfrm>
            <a:custGeom>
              <a:rect b="b" l="l" r="r" t="t"/>
              <a:pathLst>
                <a:path extrusionOk="0" h="7946" w="10000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63" name="Google Shape;163;p33"/>
            <p:cNvSpPr/>
            <p:nvPr/>
          </p:nvSpPr>
          <p:spPr>
            <a:xfrm rot="-589932">
              <a:off x="8490951" y="2714874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33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65" name="Google Shape;165;p33"/>
          <p:cNvSpPr txBox="1"/>
          <p:nvPr>
            <p:ph type="title"/>
          </p:nvPr>
        </p:nvSpPr>
        <p:spPr>
          <a:xfrm>
            <a:off x="1154954" y="1063416"/>
            <a:ext cx="8825659" cy="13797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33"/>
          <p:cNvSpPr txBox="1"/>
          <p:nvPr>
            <p:ph idx="1" type="body"/>
          </p:nvPr>
        </p:nvSpPr>
        <p:spPr>
          <a:xfrm>
            <a:off x="1154954" y="3543300"/>
            <a:ext cx="8825659" cy="24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67" name="Google Shape;167;p33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p33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" name="Google Shape;169;p3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33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tazione con didascalia" showMasterSp="0">
  <p:cSld name="Citazione con didascalia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oogle Shape;172;p3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3" name="Google Shape;173;p3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3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3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3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3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3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34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34"/>
            <p:cNvSpPr/>
            <p:nvPr/>
          </p:nvSpPr>
          <p:spPr>
            <a:xfrm rot="-589932">
              <a:off x="8490951" y="41851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34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82" name="Google Shape;182;p34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83" name="Google Shape;183;p34"/>
          <p:cNvSpPr txBox="1"/>
          <p:nvPr/>
        </p:nvSpPr>
        <p:spPr>
          <a:xfrm>
            <a:off x="898295" y="603589"/>
            <a:ext cx="80191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84" name="Google Shape;184;p34"/>
          <p:cNvSpPr txBox="1"/>
          <p:nvPr/>
        </p:nvSpPr>
        <p:spPr>
          <a:xfrm>
            <a:off x="9705137" y="2613787"/>
            <a:ext cx="80191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185" name="Google Shape;185;p34"/>
          <p:cNvSpPr txBox="1"/>
          <p:nvPr>
            <p:ph type="title"/>
          </p:nvPr>
        </p:nvSpPr>
        <p:spPr>
          <a:xfrm>
            <a:off x="1574801" y="980517"/>
            <a:ext cx="8460983" cy="27050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sz="4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34"/>
          <p:cNvSpPr txBox="1"/>
          <p:nvPr>
            <p:ph idx="1" type="body"/>
          </p:nvPr>
        </p:nvSpPr>
        <p:spPr>
          <a:xfrm>
            <a:off x="1945945" y="3686515"/>
            <a:ext cx="7725772" cy="3421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b="0" i="0" sz="1400" cap="small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87" name="Google Shape;187;p34"/>
          <p:cNvSpPr txBox="1"/>
          <p:nvPr>
            <p:ph idx="2" type="body"/>
          </p:nvPr>
        </p:nvSpPr>
        <p:spPr>
          <a:xfrm>
            <a:off x="1154954" y="5014393"/>
            <a:ext cx="8825659" cy="1012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88" name="Google Shape;188;p34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34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3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34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cheda nome" showMasterSp="0">
  <p:cSld name="Scheda nome"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3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94" name="Google Shape;194;p3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3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3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3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3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3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35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35"/>
            <p:cNvSpPr/>
            <p:nvPr/>
          </p:nvSpPr>
          <p:spPr>
            <a:xfrm rot="-589932">
              <a:off x="8490951" y="4193583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35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03" name="Google Shape;203;p3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04" name="Google Shape;204;p35"/>
          <p:cNvSpPr txBox="1"/>
          <p:nvPr>
            <p:ph type="title"/>
          </p:nvPr>
        </p:nvSpPr>
        <p:spPr>
          <a:xfrm>
            <a:off x="1154955" y="2404477"/>
            <a:ext cx="8825659" cy="17887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5" name="Google Shape;205;p35"/>
          <p:cNvSpPr txBox="1"/>
          <p:nvPr>
            <p:ph idx="1" type="body"/>
          </p:nvPr>
        </p:nvSpPr>
        <p:spPr>
          <a:xfrm>
            <a:off x="1138587" y="5024967"/>
            <a:ext cx="882565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6" name="Google Shape;206;p35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35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3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5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onne">
  <p:cSld name="3 colonne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6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36"/>
          <p:cNvSpPr txBox="1"/>
          <p:nvPr>
            <p:ph idx="1" type="body"/>
          </p:nvPr>
        </p:nvSpPr>
        <p:spPr>
          <a:xfrm>
            <a:off x="1154954" y="2610999"/>
            <a:ext cx="312916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13" name="Google Shape;213;p36"/>
          <p:cNvSpPr txBox="1"/>
          <p:nvPr>
            <p:ph idx="2" type="body"/>
          </p:nvPr>
        </p:nvSpPr>
        <p:spPr>
          <a:xfrm>
            <a:off x="1154954" y="3187261"/>
            <a:ext cx="3129168" cy="28397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14" name="Google Shape;214;p36"/>
          <p:cNvSpPr txBox="1"/>
          <p:nvPr>
            <p:ph idx="3" type="body"/>
          </p:nvPr>
        </p:nvSpPr>
        <p:spPr>
          <a:xfrm>
            <a:off x="4512721" y="2610999"/>
            <a:ext cx="3145380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15" name="Google Shape;215;p36"/>
          <p:cNvSpPr txBox="1"/>
          <p:nvPr>
            <p:ph idx="4" type="body"/>
          </p:nvPr>
        </p:nvSpPr>
        <p:spPr>
          <a:xfrm>
            <a:off x="4512721" y="3187261"/>
            <a:ext cx="3145380" cy="28397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16" name="Google Shape;216;p36"/>
          <p:cNvSpPr txBox="1"/>
          <p:nvPr>
            <p:ph idx="5" type="body"/>
          </p:nvPr>
        </p:nvSpPr>
        <p:spPr>
          <a:xfrm>
            <a:off x="7886701" y="2603500"/>
            <a:ext cx="3157448" cy="57626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17" name="Google Shape;217;p36"/>
          <p:cNvSpPr txBox="1"/>
          <p:nvPr>
            <p:ph idx="6" type="body"/>
          </p:nvPr>
        </p:nvSpPr>
        <p:spPr>
          <a:xfrm>
            <a:off x="7886700" y="3187261"/>
            <a:ext cx="3161029" cy="2839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cxnSp>
        <p:nvCxnSpPr>
          <p:cNvPr id="218" name="Google Shape;218;p36"/>
          <p:cNvCxnSpPr/>
          <p:nvPr/>
        </p:nvCxnSpPr>
        <p:spPr>
          <a:xfrm>
            <a:off x="4403971" y="2569633"/>
            <a:ext cx="0" cy="3492499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9" name="Google Shape;219;p36"/>
          <p:cNvCxnSpPr/>
          <p:nvPr/>
        </p:nvCxnSpPr>
        <p:spPr>
          <a:xfrm>
            <a:off x="7772401" y="2569633"/>
            <a:ext cx="0" cy="3492499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0" name="Google Shape;220;p36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1" name="Google Shape;221;p36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36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colonne immagine">
  <p:cSld name="3 colonne immagine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37"/>
          <p:cNvSpPr txBox="1"/>
          <p:nvPr>
            <p:ph idx="1" type="body"/>
          </p:nvPr>
        </p:nvSpPr>
        <p:spPr>
          <a:xfrm>
            <a:off x="1154954" y="4532844"/>
            <a:ext cx="3020744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26" name="Google Shape;226;p37"/>
          <p:cNvSpPr/>
          <p:nvPr>
            <p:ph idx="2" type="pic"/>
          </p:nvPr>
        </p:nvSpPr>
        <p:spPr>
          <a:xfrm>
            <a:off x="1334552" y="2611246"/>
            <a:ext cx="2691242" cy="1583764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3137"/>
              </a:srgbClr>
            </a:outerShdw>
          </a:effectLst>
        </p:spPr>
      </p:sp>
      <p:sp>
        <p:nvSpPr>
          <p:cNvPr id="227" name="Google Shape;227;p37"/>
          <p:cNvSpPr txBox="1"/>
          <p:nvPr>
            <p:ph idx="3" type="body"/>
          </p:nvPr>
        </p:nvSpPr>
        <p:spPr>
          <a:xfrm>
            <a:off x="1154953" y="5109107"/>
            <a:ext cx="3020745" cy="9179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28" name="Google Shape;228;p37"/>
          <p:cNvSpPr txBox="1"/>
          <p:nvPr>
            <p:ph idx="4" type="body"/>
          </p:nvPr>
        </p:nvSpPr>
        <p:spPr>
          <a:xfrm>
            <a:off x="4568865" y="4532845"/>
            <a:ext cx="305043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29" name="Google Shape;229;p37"/>
          <p:cNvSpPr/>
          <p:nvPr>
            <p:ph idx="5" type="pic"/>
          </p:nvPr>
        </p:nvSpPr>
        <p:spPr>
          <a:xfrm>
            <a:off x="4748463" y="2642840"/>
            <a:ext cx="2691242" cy="155217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3137"/>
              </a:srgbClr>
            </a:outerShdw>
          </a:effectLst>
        </p:spPr>
      </p:sp>
      <p:sp>
        <p:nvSpPr>
          <p:cNvPr id="230" name="Google Shape;230;p37"/>
          <p:cNvSpPr txBox="1"/>
          <p:nvPr>
            <p:ph idx="6" type="body"/>
          </p:nvPr>
        </p:nvSpPr>
        <p:spPr>
          <a:xfrm>
            <a:off x="4568865" y="5109107"/>
            <a:ext cx="3050438" cy="921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231" name="Google Shape;231;p37"/>
          <p:cNvSpPr txBox="1"/>
          <p:nvPr>
            <p:ph idx="7" type="body"/>
          </p:nvPr>
        </p:nvSpPr>
        <p:spPr>
          <a:xfrm>
            <a:off x="7983434" y="4532845"/>
            <a:ext cx="305043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232" name="Google Shape;232;p37"/>
          <p:cNvSpPr/>
          <p:nvPr>
            <p:ph idx="8" type="pic"/>
          </p:nvPr>
        </p:nvSpPr>
        <p:spPr>
          <a:xfrm>
            <a:off x="8163031" y="2618992"/>
            <a:ext cx="2691242" cy="1576018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3137"/>
              </a:srgbClr>
            </a:outerShdw>
          </a:effectLst>
        </p:spPr>
      </p:sp>
      <p:sp>
        <p:nvSpPr>
          <p:cNvPr id="233" name="Google Shape;233;p37"/>
          <p:cNvSpPr txBox="1"/>
          <p:nvPr>
            <p:ph idx="9" type="body"/>
          </p:nvPr>
        </p:nvSpPr>
        <p:spPr>
          <a:xfrm>
            <a:off x="7983434" y="5109107"/>
            <a:ext cx="3054127" cy="8963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cxnSp>
        <p:nvCxnSpPr>
          <p:cNvPr id="234" name="Google Shape;234;p37"/>
          <p:cNvCxnSpPr/>
          <p:nvPr/>
        </p:nvCxnSpPr>
        <p:spPr>
          <a:xfrm>
            <a:off x="4405831" y="2569633"/>
            <a:ext cx="0" cy="3492499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5" name="Google Shape;235;p37"/>
          <p:cNvCxnSpPr/>
          <p:nvPr/>
        </p:nvCxnSpPr>
        <p:spPr>
          <a:xfrm>
            <a:off x="7797802" y="2569633"/>
            <a:ext cx="0" cy="3492499"/>
          </a:xfrm>
          <a:prstGeom prst="straightConnector1">
            <a:avLst/>
          </a:prstGeom>
          <a:noFill/>
          <a:ln cap="flat" cmpd="sng" w="12700">
            <a:solidFill>
              <a:schemeClr val="accent1">
                <a:alpha val="40000"/>
              </a:scheme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6" name="Google Shape;236;p37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37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37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8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38"/>
          <p:cNvSpPr txBox="1"/>
          <p:nvPr>
            <p:ph idx="1" type="body"/>
          </p:nvPr>
        </p:nvSpPr>
        <p:spPr>
          <a:xfrm rot="5400000">
            <a:off x="3859634" y="-101179"/>
            <a:ext cx="3416300" cy="8825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42" name="Google Shape;242;p38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38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38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showMasterSp="0" type="vertTitleAndTx">
  <p:cSld name="VERTICAL_TITLE_AND_VERTICAL_TEXT"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oogle Shape;246;p3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47" name="Google Shape;247;p3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9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9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9"/>
            <p:cNvSpPr/>
            <p:nvPr/>
          </p:nvSpPr>
          <p:spPr>
            <a:xfrm rot="5101749">
              <a:off x="6294738" y="457773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9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39"/>
            <p:cNvSpPr/>
            <p:nvPr/>
          </p:nvSpPr>
          <p:spPr>
            <a:xfrm rot="5400000">
              <a:off x="444923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7" name="Google Shape;257;p39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258" name="Google Shape;258;p39"/>
          <p:cNvSpPr txBox="1"/>
          <p:nvPr>
            <p:ph type="title"/>
          </p:nvPr>
        </p:nvSpPr>
        <p:spPr>
          <a:xfrm rot="5400000">
            <a:off x="6925405" y="2957261"/>
            <a:ext cx="4729626" cy="140996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39"/>
          <p:cNvSpPr txBox="1"/>
          <p:nvPr>
            <p:ph idx="1" type="body"/>
          </p:nvPr>
        </p:nvSpPr>
        <p:spPr>
          <a:xfrm rot="5400000">
            <a:off x="1913914" y="538470"/>
            <a:ext cx="4729627" cy="62475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260" name="Google Shape;260;p39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39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3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9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showMasterSp="0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4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4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24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5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5"/>
          <p:cNvSpPr txBox="1"/>
          <p:nvPr>
            <p:ph idx="1" type="body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1" name="Google Shape;51;p25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5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5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6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" type="body"/>
          </p:nvPr>
        </p:nvSpPr>
        <p:spPr>
          <a:xfrm>
            <a:off x="1154954" y="2636063"/>
            <a:ext cx="482515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7" name="Google Shape;57;p26"/>
          <p:cNvSpPr txBox="1"/>
          <p:nvPr>
            <p:ph idx="2" type="body"/>
          </p:nvPr>
        </p:nvSpPr>
        <p:spPr>
          <a:xfrm>
            <a:off x="1154954" y="3212326"/>
            <a:ext cx="4825158" cy="28074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8" name="Google Shape;58;p26"/>
          <p:cNvSpPr txBox="1"/>
          <p:nvPr>
            <p:ph idx="3" type="body"/>
          </p:nvPr>
        </p:nvSpPr>
        <p:spPr>
          <a:xfrm>
            <a:off x="6208711" y="2603499"/>
            <a:ext cx="4825160" cy="6088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59" name="Google Shape;59;p26"/>
          <p:cNvSpPr txBox="1"/>
          <p:nvPr>
            <p:ph idx="4" type="body"/>
          </p:nvPr>
        </p:nvSpPr>
        <p:spPr>
          <a:xfrm>
            <a:off x="6208712" y="3212327"/>
            <a:ext cx="4825159" cy="28074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0" name="Google Shape;60;p26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6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6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7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7"/>
          <p:cNvSpPr txBox="1"/>
          <p:nvPr>
            <p:ph idx="1" type="body"/>
          </p:nvPr>
        </p:nvSpPr>
        <p:spPr>
          <a:xfrm>
            <a:off x="1151368" y="2603500"/>
            <a:ext cx="4828744" cy="34163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6" name="Google Shape;66;p27"/>
          <p:cNvSpPr txBox="1"/>
          <p:nvPr>
            <p:ph idx="2" type="body"/>
          </p:nvPr>
        </p:nvSpPr>
        <p:spPr>
          <a:xfrm>
            <a:off x="6208711" y="2603500"/>
            <a:ext cx="4825159" cy="337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7" name="Google Shape;67;p27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7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7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showMasterSp="0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2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2" name="Google Shape;72;p2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2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8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8"/>
            <p:cNvSpPr/>
            <p:nvPr/>
          </p:nvSpPr>
          <p:spPr>
            <a:xfrm rot="-5400000">
              <a:off x="3787244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1" name="Google Shape;81;p28"/>
            <p:cNvSpPr/>
            <p:nvPr/>
          </p:nvSpPr>
          <p:spPr>
            <a:xfrm rot="-5677511">
              <a:off x="4698352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8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83" name="Google Shape;83;p28"/>
          <p:cNvSpPr txBox="1"/>
          <p:nvPr>
            <p:ph type="title"/>
          </p:nvPr>
        </p:nvSpPr>
        <p:spPr>
          <a:xfrm>
            <a:off x="1154956" y="2677644"/>
            <a:ext cx="4351023" cy="2283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8"/>
          <p:cNvSpPr txBox="1"/>
          <p:nvPr>
            <p:ph idx="1" type="body"/>
          </p:nvPr>
        </p:nvSpPr>
        <p:spPr>
          <a:xfrm>
            <a:off x="6895559" y="2677644"/>
            <a:ext cx="3757545" cy="22838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 cap="none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85" name="Google Shape;85;p28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28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8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8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9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9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9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9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showMasterSp="0" type="objTx">
  <p:cSld name="OBJECT_WITH_CAPTION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3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6" name="Google Shape;96;p3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3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3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3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3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3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3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30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4" name="Google Shape;104;p30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30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30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07" name="Google Shape;107;p30"/>
          <p:cNvSpPr txBox="1"/>
          <p:nvPr>
            <p:ph type="title"/>
          </p:nvPr>
        </p:nvSpPr>
        <p:spPr>
          <a:xfrm>
            <a:off x="1154954" y="1295400"/>
            <a:ext cx="279315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30"/>
          <p:cNvSpPr txBox="1"/>
          <p:nvPr>
            <p:ph idx="1" type="body"/>
          </p:nvPr>
        </p:nvSpPr>
        <p:spPr>
          <a:xfrm>
            <a:off x="5781146" y="1447800"/>
            <a:ext cx="5190065" cy="45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40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40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40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40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40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09" name="Google Shape;109;p30"/>
          <p:cNvSpPr txBox="1"/>
          <p:nvPr>
            <p:ph idx="2" type="body"/>
          </p:nvPr>
        </p:nvSpPr>
        <p:spPr>
          <a:xfrm>
            <a:off x="1154955" y="3129280"/>
            <a:ext cx="2793158" cy="2895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10" name="Google Shape;110;p30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0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0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0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showMasterSp="0" type="picTx">
  <p:cSld name="PICTURE_WITH_CAPTION_TEXT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3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6" name="Google Shape;116;p3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2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3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3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31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3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3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3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31"/>
            <p:cNvSpPr/>
            <p:nvPr/>
          </p:nvSpPr>
          <p:spPr>
            <a:xfrm rot="-5677511">
              <a:off x="4203594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31"/>
            <p:cNvSpPr/>
            <p:nvPr/>
          </p:nvSpPr>
          <p:spPr>
            <a:xfrm rot="-5400000">
              <a:off x="329543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5" name="Google Shape;125;p31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31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  <p:sp>
        <p:nvSpPr>
          <p:cNvPr id="127" name="Google Shape;127;p31"/>
          <p:cNvSpPr txBox="1"/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b="0"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31"/>
          <p:cNvSpPr/>
          <p:nvPr>
            <p:ph idx="2" type="pic"/>
          </p:nvPr>
        </p:nvSpPr>
        <p:spPr>
          <a:xfrm>
            <a:off x="6547872" y="1143000"/>
            <a:ext cx="3227192" cy="4572000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3137"/>
              </a:srgbClr>
            </a:outerShdw>
          </a:effectLst>
        </p:spPr>
      </p:sp>
      <p:sp>
        <p:nvSpPr>
          <p:cNvPr id="129" name="Google Shape;129;p31"/>
          <p:cNvSpPr txBox="1"/>
          <p:nvPr>
            <p:ph idx="1" type="body"/>
          </p:nvPr>
        </p:nvSpPr>
        <p:spPr>
          <a:xfrm>
            <a:off x="1154955" y="3657600"/>
            <a:ext cx="3859212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130" name="Google Shape;130;p31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31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3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31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4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5.xml"/><Relationship Id="rId18" Type="http://schemas.openxmlformats.org/officeDocument/2006/relationships/slideLayout" Target="../slideLayouts/slideLayout17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Google Shape;11;p2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1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" name="Google Shape;12;p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" name="Google Shape;13;p2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" name="Google Shape;14;p22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" name="Google Shape;15;p2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" name="Google Shape;16;p2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" name="Google Shape;17;p22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" name="Google Shape;18;p22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" name="Google Shape;19;p22"/>
            <p:cNvSpPr/>
            <p:nvPr/>
          </p:nvSpPr>
          <p:spPr>
            <a:xfrm>
              <a:off x="459506" y="1866405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" name="Google Shape;20;p22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1" name="Google Shape;21;p22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2" name="Google Shape;22;p22"/>
          <p:cNvSpPr txBox="1"/>
          <p:nvPr>
            <p:ph idx="1" type="body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29972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28956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28956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3" name="Google Shape;23;p22"/>
          <p:cNvSpPr txBox="1"/>
          <p:nvPr>
            <p:ph idx="11" type="ftr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4" name="Google Shape;24;p22"/>
          <p:cNvSpPr txBox="1"/>
          <p:nvPr>
            <p:ph idx="10" type="dt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000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25" name="Google Shape;25;p2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6" name="Google Shape;26;p22"/>
          <p:cNvSpPr txBox="1"/>
          <p:nvPr>
            <p:ph idx="12" type="sldNum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2800" u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spd="med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hyperlink" Target="http://www.youtube.com/watch?v=HddWaNMt_qY" TargetMode="External"/><Relationship Id="rId5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Relationship Id="rId4" Type="http://schemas.openxmlformats.org/officeDocument/2006/relationships/image" Target="../media/image15.png"/><Relationship Id="rId5" Type="http://schemas.openxmlformats.org/officeDocument/2006/relationships/hyperlink" Target="http://drive.google.com/file/d/1b_UFd8QqTH4MPWwGF3Mnapn-SqT1g3jR/view" TargetMode="External"/><Relationship Id="rId6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image" Target="../media/image11.jpg"/><Relationship Id="rId5" Type="http://schemas.openxmlformats.org/officeDocument/2006/relationships/image" Target="../media/image21.jpg"/><Relationship Id="rId6" Type="http://schemas.openxmlformats.org/officeDocument/2006/relationships/image" Target="../media/image20.jpg"/><Relationship Id="rId7" Type="http://schemas.openxmlformats.org/officeDocument/2006/relationships/image" Target="../media/image2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Relationship Id="rId4" Type="http://schemas.openxmlformats.org/officeDocument/2006/relationships/image" Target="../media/image17.jpg"/><Relationship Id="rId5" Type="http://schemas.openxmlformats.org/officeDocument/2006/relationships/image" Target="../media/image13.jpg"/><Relationship Id="rId6" Type="http://schemas.openxmlformats.org/officeDocument/2006/relationships/image" Target="../media/image2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Relationship Id="rId4" Type="http://schemas.openxmlformats.org/officeDocument/2006/relationships/image" Target="../media/image12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jpg"/><Relationship Id="rId4" Type="http://schemas.openxmlformats.org/officeDocument/2006/relationships/image" Target="../media/image24.jpg"/><Relationship Id="rId5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jpg"/><Relationship Id="rId4" Type="http://schemas.openxmlformats.org/officeDocument/2006/relationships/image" Target="../media/image27.jpg"/><Relationship Id="rId5" Type="http://schemas.openxmlformats.org/officeDocument/2006/relationships/image" Target="../media/image25.jpg"/><Relationship Id="rId6" Type="http://schemas.openxmlformats.org/officeDocument/2006/relationships/image" Target="../media/image35.jpg"/><Relationship Id="rId7" Type="http://schemas.openxmlformats.org/officeDocument/2006/relationships/image" Target="../media/image30.jpg"/><Relationship Id="rId8" Type="http://schemas.openxmlformats.org/officeDocument/2006/relationships/image" Target="../media/image3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jpg"/><Relationship Id="rId4" Type="http://schemas.openxmlformats.org/officeDocument/2006/relationships/image" Target="../media/image34.jpg"/><Relationship Id="rId5" Type="http://schemas.openxmlformats.org/officeDocument/2006/relationships/image" Target="../media/image3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Relationship Id="rId4" Type="http://schemas.openxmlformats.org/officeDocument/2006/relationships/image" Target="../media/image33.jpg"/><Relationship Id="rId5" Type="http://schemas.openxmlformats.org/officeDocument/2006/relationships/image" Target="../media/image31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Relationship Id="rId4" Type="http://schemas.openxmlformats.org/officeDocument/2006/relationships/image" Target="../media/image8.jpg"/><Relationship Id="rId5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6.jpg"/><Relationship Id="rId7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WytULvRobun3ivuekaXlwryDXW-VDF7d/view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"/>
          <p:cNvSpPr/>
          <p:nvPr/>
        </p:nvSpPr>
        <p:spPr>
          <a:xfrm>
            <a:off x="0" y="0"/>
            <a:ext cx="12192000" cy="68564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69" name="Google Shape;269;p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70" name="Google Shape;270;p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2" name="Google Shape;272;p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3" name="Google Shape;273;p1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4" name="Google Shape;274;p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5" name="Google Shape;275;p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6" name="Google Shape;276;p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7" name="Google Shape;277;p1"/>
            <p:cNvSpPr/>
            <p:nvPr/>
          </p:nvSpPr>
          <p:spPr>
            <a:xfrm rot="-589932">
              <a:off x="8490951" y="41851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8" name="Google Shape;278;p1"/>
            <p:cNvSpPr/>
            <p:nvPr/>
          </p:nvSpPr>
          <p:spPr>
            <a:xfrm>
              <a:off x="455612" y="4241801"/>
              <a:ext cx="11277600" cy="2337161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9" name="Google Shape;279;p1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80" name="Google Shape;280;p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1" name="Google Shape;281;p1"/>
          <p:cNvSpPr txBox="1"/>
          <p:nvPr>
            <p:ph type="ctrTitle"/>
          </p:nvPr>
        </p:nvSpPr>
        <p:spPr>
          <a:xfrm>
            <a:off x="1683171" y="1143000"/>
            <a:ext cx="8825658" cy="33892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Calibri"/>
              <a:buNone/>
            </a:pPr>
            <a:r>
              <a:rPr b="1" lang="en-US" sz="6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Progetti sportivi</a:t>
            </a:r>
            <a:endParaRPr/>
          </a:p>
        </p:txBody>
      </p:sp>
      <p:sp>
        <p:nvSpPr>
          <p:cNvPr id="282" name="Google Shape;282;p1"/>
          <p:cNvSpPr txBox="1"/>
          <p:nvPr>
            <p:ph idx="1" type="subTitle"/>
          </p:nvPr>
        </p:nvSpPr>
        <p:spPr>
          <a:xfrm>
            <a:off x="1683171" y="5240851"/>
            <a:ext cx="8825658" cy="8289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INCLUSIONE ATTRAVERSO LO SPORT</a:t>
            </a:r>
            <a:endParaRPr/>
          </a:p>
        </p:txBody>
      </p:sp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2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21" name="Google Shape;421;p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2" name="Google Shape;422;p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3" name="Google Shape;423;p1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4" name="Google Shape;424;p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5" name="Google Shape;425;p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6" name="Google Shape;426;p1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7" name="Google Shape;427;p1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8" name="Google Shape;428;p10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29" name="Google Shape;429;p10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30" name="Google Shape;430;p10"/>
          <p:cNvSpPr txBox="1"/>
          <p:nvPr>
            <p:ph type="title"/>
          </p:nvPr>
        </p:nvSpPr>
        <p:spPr>
          <a:xfrm>
            <a:off x="8382055" y="1241266"/>
            <a:ext cx="3161016" cy="31537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800"/>
              <a:buFont typeface="Century Gothic"/>
              <a:buNone/>
            </a:pPr>
            <a:r>
              <a:rPr b="0" i="0" lang="en-US" sz="3800">
                <a:solidFill>
                  <a:schemeClr val="lt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Il Giuramento dell'Atleta</a:t>
            </a:r>
            <a:endParaRPr/>
          </a:p>
        </p:txBody>
      </p:sp>
      <p:sp>
        <p:nvSpPr>
          <p:cNvPr id="431" name="Google Shape;431;p10"/>
          <p:cNvSpPr txBox="1"/>
          <p:nvPr>
            <p:ph idx="1" type="body"/>
          </p:nvPr>
        </p:nvSpPr>
        <p:spPr>
          <a:xfrm>
            <a:off x="8382055" y="4591665"/>
            <a:ext cx="3161016" cy="1622322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b="0" i="0" lang="en-US" sz="1800" cap="none">
                <a:solidFill>
                  <a:schemeClr val="accen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«CHE IO POSSA VINCERE, MA SE NON RIUSCISSI CHE IO POSSA TENTARE CON TUTTE LE MIE FORZE.»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0" i="0" sz="1800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32" name="Google Shape;432;p10"/>
          <p:cNvGrpSpPr/>
          <p:nvPr/>
        </p:nvGrpSpPr>
        <p:grpSpPr>
          <a:xfrm>
            <a:off x="423332" y="384432"/>
            <a:ext cx="8038974" cy="6071404"/>
            <a:chOff x="423332" y="384432"/>
            <a:chExt cx="8038974" cy="6071404"/>
          </a:xfrm>
        </p:grpSpPr>
        <p:sp>
          <p:nvSpPr>
            <p:cNvPr id="433" name="Google Shape;433;p10"/>
            <p:cNvSpPr/>
            <p:nvPr/>
          </p:nvSpPr>
          <p:spPr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4" name="Google Shape;434;p10"/>
            <p:cNvSpPr/>
            <p:nvPr/>
          </p:nvSpPr>
          <p:spPr>
            <a:xfrm flipH="1" rot="5400000">
              <a:off x="4616676" y="2801722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5" name="Google Shape;435;p10"/>
            <p:cNvSpPr/>
            <p:nvPr/>
          </p:nvSpPr>
          <p:spPr>
            <a:xfrm flipH="1" rot="5677511">
              <a:off x="6459831" y="1826079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436" name="Google Shape;436;p10" title="Il Giuramento degli Atleti Special Olympics   Interpretazione personale di Luca e Paolo   YouTube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23300" y="1383325"/>
            <a:ext cx="5221600" cy="2937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1" name="Google Shape;441;p11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42" name="Google Shape;442;p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50" name="Google Shape;450;p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51" name="Google Shape;451;p11"/>
          <p:cNvSpPr txBox="1"/>
          <p:nvPr>
            <p:ph type="title"/>
          </p:nvPr>
        </p:nvSpPr>
        <p:spPr>
          <a:xfrm>
            <a:off x="5695061" y="1241266"/>
            <a:ext cx="5428551" cy="31537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Calibri"/>
              <a:buNone/>
            </a:pPr>
            <a:r>
              <a:rPr b="0" i="0" lang="en-US" sz="5400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GIURAMENTO DELL’ATLETA</a:t>
            </a:r>
            <a:endParaRPr b="0" i="0" sz="54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1"/>
          <p:cNvSpPr txBox="1"/>
          <p:nvPr>
            <p:ph idx="1" type="body"/>
          </p:nvPr>
        </p:nvSpPr>
        <p:spPr>
          <a:xfrm>
            <a:off x="5695061" y="4591665"/>
            <a:ext cx="5428551" cy="162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b="0" i="0" lang="en-US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COME STIMOLO PER L’INTERA CLASSE ALLA PARTECIPAZIONE, ALL’IMPEGNO, ALLA VOLONTA’DI METTERSI IN GIOCO SEMPRE E COMUNQUE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 b="0" i="0" sz="1800" cap="none">
              <a:solidFill>
                <a:schemeClr val="accen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453" name="Google Shape;453;p11"/>
          <p:cNvGrpSpPr/>
          <p:nvPr/>
        </p:nvGrpSpPr>
        <p:grpSpPr>
          <a:xfrm>
            <a:off x="423335" y="384431"/>
            <a:ext cx="5124467" cy="6071404"/>
            <a:chOff x="423335" y="384431"/>
            <a:chExt cx="5124467" cy="6071404"/>
          </a:xfrm>
        </p:grpSpPr>
        <p:sp>
          <p:nvSpPr>
            <p:cNvPr id="454" name="Google Shape;454;p11"/>
            <p:cNvSpPr/>
            <p:nvPr/>
          </p:nvSpPr>
          <p:spPr>
            <a:xfrm flipH="1">
              <a:off x="423335" y="402165"/>
              <a:ext cx="4478865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 flipH="1" rot="5400000">
              <a:off x="1702172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 flipH="1" rot="5677511">
              <a:off x="3545327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457" name="Google Shape;457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5361" y="4395016"/>
            <a:ext cx="4563489" cy="2111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11" title="Elementi multimediali1.mp4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3325" y="792275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12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r>
              <a:rPr b="1"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Appuntamenti e Attività Pratiche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2"/>
          <p:cNvSpPr txBox="1"/>
          <p:nvPr>
            <p:ph idx="1" type="body"/>
          </p:nvPr>
        </p:nvSpPr>
        <p:spPr>
          <a:xfrm>
            <a:off x="1151368" y="2603500"/>
            <a:ext cx="4828744" cy="34163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b="1"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ALLENAMENTI</a:t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Stabiliti dai docenti di scienze motorie in occasione dei vari eventi</a:t>
            </a:r>
            <a:endParaRPr/>
          </a:p>
          <a:p>
            <a:pPr indent="-251460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  <p:sp>
        <p:nvSpPr>
          <p:cNvPr id="465" name="Google Shape;465;p12"/>
          <p:cNvSpPr txBox="1"/>
          <p:nvPr>
            <p:ph idx="2" type="body"/>
          </p:nvPr>
        </p:nvSpPr>
        <p:spPr>
          <a:xfrm>
            <a:off x="6208711" y="2603500"/>
            <a:ext cx="4825159" cy="337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b="1" lang="en-US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EVENTI RICORRENTI</a:t>
            </a:r>
            <a:endParaRPr/>
          </a:p>
          <a:p>
            <a:pPr indent="0" lvl="0" marL="4572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Flashmob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 in occasione della giornata internazionale della Disabilità ( 3 dicembre).</a:t>
            </a:r>
            <a:endParaRPr/>
          </a:p>
          <a:p>
            <a:pPr indent="0" lvl="0" marL="4572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Torneo di Pallavolo Unificato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in occasione della Volley Week (solitamente a febbraio)</a:t>
            </a:r>
            <a:endParaRPr/>
          </a:p>
          <a:p>
            <a:pPr indent="0" lvl="0" marL="4572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Torneo di Basket Unificato : 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in occasione della settimana del Basket (tra fine novembre e primi di dicembre)</a:t>
            </a:r>
            <a:endParaRPr/>
          </a:p>
          <a:p>
            <a:pPr indent="0" lvl="0" marL="4572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Torneo di Beach Volley unificato</a:t>
            </a:r>
            <a:r>
              <a:rPr lang="en-US">
                <a:latin typeface="Calibri"/>
                <a:ea typeface="Calibri"/>
                <a:cs typeface="Calibri"/>
                <a:sym typeface="Calibri"/>
              </a:rPr>
              <a:t>: due volte l’anno (settembre/ottobre e giugno)</a:t>
            </a:r>
            <a:endParaRPr/>
          </a:p>
          <a:p>
            <a:pPr indent="-251460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3"/>
          <p:cNvSpPr txBox="1"/>
          <p:nvPr>
            <p:ph type="title"/>
          </p:nvPr>
        </p:nvSpPr>
        <p:spPr>
          <a:xfrm>
            <a:off x="2691146" y="306476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1"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………..NON SOLO SPECIAL…….</a:t>
            </a:r>
            <a:b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>
              <a:solidFill>
                <a:schemeClr val="dk1"/>
              </a:solidFill>
            </a:endParaRPr>
          </a:p>
        </p:txBody>
      </p:sp>
      <p:sp>
        <p:nvSpPr>
          <p:cNvPr id="471" name="Google Shape;471;p13"/>
          <p:cNvSpPr txBox="1"/>
          <p:nvPr>
            <p:ph idx="1" type="body"/>
          </p:nvPr>
        </p:nvSpPr>
        <p:spPr>
          <a:xfrm>
            <a:off x="1715293" y="3938524"/>
            <a:ext cx="8761413" cy="11181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I RAGAZZI SI APPROCCIANO ANCHE AD ALTRE ATTIVITA’ SPORTIVE CHE CONTRIBUISCONO ALLA LORO CRESCITA PERSONALE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1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77" name="Google Shape;477;p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8" name="Google Shape;478;p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9" name="Google Shape;479;p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0" name="Google Shape;480;p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1" name="Google Shape;481;p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2" name="Google Shape;482;p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3" name="Google Shape;483;p14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4" name="Google Shape;484;p14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85" name="Google Shape;485;p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86" name="Google Shape;486;p14"/>
          <p:cNvSpPr txBox="1"/>
          <p:nvPr>
            <p:ph type="title"/>
          </p:nvPr>
        </p:nvSpPr>
        <p:spPr>
          <a:xfrm>
            <a:off x="8382055" y="1241266"/>
            <a:ext cx="3161016" cy="31537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CORSA CAMPESTRE PINEROLO - TORINO</a:t>
            </a:r>
            <a:endParaRPr/>
          </a:p>
        </p:txBody>
      </p:sp>
      <p:grpSp>
        <p:nvGrpSpPr>
          <p:cNvPr id="487" name="Google Shape;487;p14"/>
          <p:cNvGrpSpPr/>
          <p:nvPr/>
        </p:nvGrpSpPr>
        <p:grpSpPr>
          <a:xfrm>
            <a:off x="423332" y="384432"/>
            <a:ext cx="8038974" cy="6071404"/>
            <a:chOff x="423332" y="384432"/>
            <a:chExt cx="8038974" cy="6071404"/>
          </a:xfrm>
        </p:grpSpPr>
        <p:sp>
          <p:nvSpPr>
            <p:cNvPr id="488" name="Google Shape;488;p14"/>
            <p:cNvSpPr/>
            <p:nvPr/>
          </p:nvSpPr>
          <p:spPr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9" name="Google Shape;489;p14"/>
            <p:cNvSpPr/>
            <p:nvPr/>
          </p:nvSpPr>
          <p:spPr>
            <a:xfrm flipH="1" rot="5400000">
              <a:off x="4616676" y="2801722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0" name="Google Shape;490;p14"/>
            <p:cNvSpPr/>
            <p:nvPr/>
          </p:nvSpPr>
          <p:spPr>
            <a:xfrm flipH="1" rot="5677511">
              <a:off x="6459831" y="1826079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491" name="Google Shape;491;p14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04300" y="717050"/>
            <a:ext cx="1458600" cy="269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2" name="Google Shape;49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31353" y="1526342"/>
            <a:ext cx="3221590" cy="150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5400000">
            <a:off x="1342075" y="4389199"/>
            <a:ext cx="2220199" cy="1421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331353" y="3988448"/>
            <a:ext cx="3221590" cy="1433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9" name="Google Shape;499;p1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00" name="Google Shape;500;p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1" name="Google Shape;501;p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2" name="Google Shape;502;p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3" name="Google Shape;503;p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4" name="Google Shape;504;p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5" name="Google Shape;505;p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6" name="Google Shape;506;p15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07" name="Google Shape;507;p1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08" name="Google Shape;508;p1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09" name="Google Shape;509;p15"/>
          <p:cNvSpPr txBox="1"/>
          <p:nvPr>
            <p:ph type="title"/>
          </p:nvPr>
        </p:nvSpPr>
        <p:spPr>
          <a:xfrm>
            <a:off x="8382055" y="1241266"/>
            <a:ext cx="3161016" cy="31537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CIASPOLATA CRISSOLO PIAN DELLA REGINA</a:t>
            </a:r>
            <a:endParaRPr/>
          </a:p>
        </p:txBody>
      </p:sp>
      <p:grpSp>
        <p:nvGrpSpPr>
          <p:cNvPr id="510" name="Google Shape;510;p15"/>
          <p:cNvGrpSpPr/>
          <p:nvPr/>
        </p:nvGrpSpPr>
        <p:grpSpPr>
          <a:xfrm>
            <a:off x="423332" y="384432"/>
            <a:ext cx="8038974" cy="6071404"/>
            <a:chOff x="423332" y="384432"/>
            <a:chExt cx="8038974" cy="6071404"/>
          </a:xfrm>
        </p:grpSpPr>
        <p:sp>
          <p:nvSpPr>
            <p:cNvPr id="511" name="Google Shape;511;p15"/>
            <p:cNvSpPr/>
            <p:nvPr/>
          </p:nvSpPr>
          <p:spPr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2" name="Google Shape;512;p15"/>
            <p:cNvSpPr/>
            <p:nvPr/>
          </p:nvSpPr>
          <p:spPr>
            <a:xfrm flipH="1" rot="5400000">
              <a:off x="4616676" y="2801722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3" name="Google Shape;513;p15"/>
            <p:cNvSpPr/>
            <p:nvPr/>
          </p:nvSpPr>
          <p:spPr>
            <a:xfrm flipH="1" rot="5677511">
              <a:off x="6459831" y="1826079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514" name="Google Shape;514;p1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4540375" y="1486875"/>
            <a:ext cx="2514900" cy="133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292318" y="2407122"/>
            <a:ext cx="4692753" cy="2170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31353" y="3746829"/>
            <a:ext cx="3221590" cy="1916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1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22" name="Google Shape;522;p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3" name="Google Shape;523;p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4" name="Google Shape;524;p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5" name="Google Shape;525;p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6" name="Google Shape;526;p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7" name="Google Shape;527;p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8" name="Google Shape;528;p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9" name="Google Shape;529;p16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30" name="Google Shape;530;p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31" name="Google Shape;531;p16"/>
          <p:cNvSpPr txBox="1"/>
          <p:nvPr>
            <p:ph type="title"/>
          </p:nvPr>
        </p:nvSpPr>
        <p:spPr>
          <a:xfrm>
            <a:off x="8382055" y="1241266"/>
            <a:ext cx="3161016" cy="31537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 NORDICO PRAGELATO</a:t>
            </a:r>
            <a:endParaRPr/>
          </a:p>
        </p:txBody>
      </p:sp>
      <p:grpSp>
        <p:nvGrpSpPr>
          <p:cNvPr id="532" name="Google Shape;532;p16"/>
          <p:cNvGrpSpPr/>
          <p:nvPr/>
        </p:nvGrpSpPr>
        <p:grpSpPr>
          <a:xfrm>
            <a:off x="423332" y="384432"/>
            <a:ext cx="8038974" cy="6071404"/>
            <a:chOff x="423332" y="384432"/>
            <a:chExt cx="8038974" cy="6071404"/>
          </a:xfrm>
        </p:grpSpPr>
        <p:sp>
          <p:nvSpPr>
            <p:cNvPr id="533" name="Google Shape;533;p16"/>
            <p:cNvSpPr/>
            <p:nvPr/>
          </p:nvSpPr>
          <p:spPr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4" name="Google Shape;534;p16"/>
            <p:cNvSpPr/>
            <p:nvPr/>
          </p:nvSpPr>
          <p:spPr>
            <a:xfrm flipH="1" rot="5400000">
              <a:off x="4616676" y="2801722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5" name="Google Shape;535;p16"/>
            <p:cNvSpPr/>
            <p:nvPr/>
          </p:nvSpPr>
          <p:spPr>
            <a:xfrm flipH="1" rot="5677511">
              <a:off x="6459831" y="1826079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536" name="Google Shape;536;p16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31353" y="1373316"/>
            <a:ext cx="3221590" cy="1812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292318" y="2407122"/>
            <a:ext cx="4692753" cy="2170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331353" y="3944151"/>
            <a:ext cx="3221590" cy="1522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0000"/>
            </a:gs>
            <a:gs pos="74000">
              <a:schemeClr val="lt1"/>
            </a:gs>
            <a:gs pos="83000">
              <a:schemeClr val="dk1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7"/>
          <p:cNvSpPr txBox="1"/>
          <p:nvPr>
            <p:ph type="title"/>
          </p:nvPr>
        </p:nvSpPr>
        <p:spPr>
          <a:xfrm>
            <a:off x="1524000" y="451706"/>
            <a:ext cx="9144000" cy="7239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TREKKING CLASSI PRIME PRAROSTINO -  PIANI</a:t>
            </a:r>
            <a:endParaRPr/>
          </a:p>
        </p:txBody>
      </p:sp>
      <p:pic>
        <p:nvPicPr>
          <p:cNvPr id="544" name="Google Shape;54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285510" y="2762490"/>
            <a:ext cx="5018314" cy="269373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45" name="Google Shape;54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60143" y="4069721"/>
            <a:ext cx="5535024" cy="254879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46" name="Google Shape;546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371" y="1175657"/>
            <a:ext cx="6574971" cy="255121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0000"/>
            </a:gs>
            <a:gs pos="74000">
              <a:schemeClr val="lt1"/>
            </a:gs>
            <a:gs pos="83000">
              <a:schemeClr val="dk1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18"/>
          <p:cNvSpPr txBox="1"/>
          <p:nvPr>
            <p:ph type="title"/>
          </p:nvPr>
        </p:nvSpPr>
        <p:spPr>
          <a:xfrm>
            <a:off x="1962167" y="641695"/>
            <a:ext cx="6677888" cy="9862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ATTIVITA’ DI SOPRAVVIVENZA SUL TERRITRIO</a:t>
            </a:r>
            <a:endParaRPr/>
          </a:p>
        </p:txBody>
      </p:sp>
      <p:pic>
        <p:nvPicPr>
          <p:cNvPr id="552" name="Google Shape;552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4171" y="1853934"/>
            <a:ext cx="3575993" cy="165126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53" name="Google Shape;55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5897409" y="3277482"/>
            <a:ext cx="4607708" cy="212767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54" name="Google Shape;55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1673" y="3795881"/>
            <a:ext cx="3440988" cy="158892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55" name="Google Shape;555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029928" y="2521307"/>
            <a:ext cx="2760232" cy="1274577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56" name="Google Shape;556;p1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8151106" y="1996378"/>
            <a:ext cx="5033793" cy="2324428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57" name="Google Shape;557;p1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029927" y="4109431"/>
            <a:ext cx="2760231" cy="169177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0000"/>
            </a:gs>
            <a:gs pos="74000">
              <a:schemeClr val="lt1"/>
            </a:gs>
            <a:gs pos="83000">
              <a:schemeClr val="dk1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9"/>
          <p:cNvSpPr txBox="1"/>
          <p:nvPr>
            <p:ph type="title"/>
          </p:nvPr>
        </p:nvSpPr>
        <p:spPr>
          <a:xfrm>
            <a:off x="1524000" y="458935"/>
            <a:ext cx="9144000" cy="9005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PROGETTO RACCHETTE IN CLASSE: ATTIVITA’ SPORTIVA TENNIS  </a:t>
            </a:r>
            <a:endParaRPr/>
          </a:p>
        </p:txBody>
      </p:sp>
      <p:pic>
        <p:nvPicPr>
          <p:cNvPr id="563" name="Google Shape;563;p1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-840179" y="2193966"/>
            <a:ext cx="5583381" cy="3439885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64" name="Google Shape;56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638545" y="2417610"/>
            <a:ext cx="4970314" cy="299259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565" name="Google Shape;56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7338580" y="2402388"/>
            <a:ext cx="5439640" cy="3166782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289" name="Google Shape;289;p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90" name="Google Shape;290;p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7" name="Google Shape;297;p2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8" name="Google Shape;298;p2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01" name="Google Shape;301;p2"/>
          <p:cNvSpPr txBox="1"/>
          <p:nvPr>
            <p:ph type="ctrTitle"/>
          </p:nvPr>
        </p:nvSpPr>
        <p:spPr>
          <a:xfrm>
            <a:off x="5232771" y="437513"/>
            <a:ext cx="6232398" cy="595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600"/>
              <a:buFont typeface="Calibri"/>
              <a:buNone/>
            </a:pPr>
            <a:r>
              <a:rPr b="1" lang="en-US" sz="6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Lo Sport come benessere</a:t>
            </a:r>
            <a:endParaRPr/>
          </a:p>
        </p:txBody>
      </p:sp>
      <p:sp>
        <p:nvSpPr>
          <p:cNvPr id="302" name="Google Shape;302;p2"/>
          <p:cNvSpPr txBox="1"/>
          <p:nvPr>
            <p:ph idx="1" type="subTitle"/>
          </p:nvPr>
        </p:nvSpPr>
        <p:spPr>
          <a:xfrm>
            <a:off x="971257" y="1172776"/>
            <a:ext cx="3290257" cy="45124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b="1" lang="en-US" sz="2400">
                <a:solidFill>
                  <a:srgbClr val="FAC867"/>
                </a:solidFill>
                <a:latin typeface="Calibri"/>
                <a:ea typeface="Calibri"/>
                <a:cs typeface="Calibri"/>
                <a:sym typeface="Calibri"/>
              </a:rPr>
              <a:t>LA VISIONE: UNO SPAZIO PER STARE BENE INSIEME E DIVERTIRSI.</a:t>
            </a:r>
            <a:endParaRPr/>
          </a:p>
        </p:txBody>
      </p:sp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0" name="Google Shape;570;p2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571" name="Google Shape;571;p2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2" name="Google Shape;572;p2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3" name="Google Shape;573;p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4" name="Google Shape;574;p2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5" name="Google Shape;575;p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6" name="Google Shape;576;p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7" name="Google Shape;577;p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8" name="Google Shape;578;p20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579" name="Google Shape;579;p20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80" name="Google Shape;580;p20"/>
          <p:cNvSpPr txBox="1"/>
          <p:nvPr/>
        </p:nvSpPr>
        <p:spPr>
          <a:xfrm>
            <a:off x="8293474" y="1241266"/>
            <a:ext cx="3249597" cy="31537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PROGETTO ARRAMPICATA SPORTIVA</a:t>
            </a:r>
            <a:endParaRPr/>
          </a:p>
        </p:txBody>
      </p:sp>
      <p:grpSp>
        <p:nvGrpSpPr>
          <p:cNvPr id="581" name="Google Shape;581;p20"/>
          <p:cNvGrpSpPr/>
          <p:nvPr/>
        </p:nvGrpSpPr>
        <p:grpSpPr>
          <a:xfrm>
            <a:off x="423332" y="384432"/>
            <a:ext cx="8038974" cy="6071404"/>
            <a:chOff x="423332" y="384432"/>
            <a:chExt cx="8038974" cy="6071404"/>
          </a:xfrm>
        </p:grpSpPr>
        <p:sp>
          <p:nvSpPr>
            <p:cNvPr id="582" name="Google Shape;582;p20"/>
            <p:cNvSpPr/>
            <p:nvPr/>
          </p:nvSpPr>
          <p:spPr>
            <a:xfrm flipH="1">
              <a:off x="423332" y="402165"/>
              <a:ext cx="678513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3" name="Google Shape;583;p20"/>
            <p:cNvSpPr/>
            <p:nvPr/>
          </p:nvSpPr>
          <p:spPr>
            <a:xfrm flipH="1" rot="5400000">
              <a:off x="4616676" y="2801722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4" name="Google Shape;584;p20"/>
            <p:cNvSpPr/>
            <p:nvPr/>
          </p:nvSpPr>
          <p:spPr>
            <a:xfrm flipH="1" rot="5677511">
              <a:off x="6459831" y="1826079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pic>
        <p:nvPicPr>
          <p:cNvPr id="585" name="Google Shape;58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9663" y="487178"/>
            <a:ext cx="3057865" cy="40367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31353" y="2025871"/>
            <a:ext cx="3221590" cy="4117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21"/>
          <p:cNvSpPr txBox="1"/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Conclusione e Invito</a:t>
            </a:r>
            <a:endParaRPr/>
          </a:p>
        </p:txBody>
      </p:sp>
      <p:sp>
        <p:nvSpPr>
          <p:cNvPr id="592" name="Google Shape;592;p21"/>
          <p:cNvSpPr txBox="1"/>
          <p:nvPr/>
        </p:nvSpPr>
        <p:spPr>
          <a:xfrm>
            <a:off x="3403854" y="2857607"/>
            <a:ext cx="60945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Messaggio per i docenti: </a:t>
            </a:r>
            <a:r>
              <a:rPr b="0" i="0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 fondamentale che tutti i colleghi propong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b="0" i="0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le attività sia ai ragazzi con disabilità  e senza disabilità.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 to action: </a:t>
            </a: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diventa anche tu promotore del cambiamento!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Immagini delle nostre attività" id="308" name="Google Shape;308;p3"/>
          <p:cNvPicPr preferRelativeResize="0"/>
          <p:nvPr/>
        </p:nvPicPr>
        <p:blipFill rotWithShape="1">
          <a:blip r:embed="rId3">
            <a:alphaModFix/>
          </a:blip>
          <a:srcRect b="2" l="3032" r="3" t="0"/>
          <a:stretch/>
        </p:blipFill>
        <p:spPr>
          <a:xfrm>
            <a:off x="838199" y="557188"/>
            <a:ext cx="4181917" cy="57502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uppo beach volley" id="309" name="Google Shape;309;p3"/>
          <p:cNvPicPr preferRelativeResize="0"/>
          <p:nvPr/>
        </p:nvPicPr>
        <p:blipFill rotWithShape="1">
          <a:blip r:embed="rId4">
            <a:alphaModFix/>
          </a:blip>
          <a:srcRect b="15316" l="0" r="3" t="4376"/>
          <a:stretch/>
        </p:blipFill>
        <p:spPr>
          <a:xfrm>
            <a:off x="5186775" y="557188"/>
            <a:ext cx="6167025" cy="27859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uppo volley" id="310" name="Google Shape;310;p3"/>
          <p:cNvPicPr preferRelativeResize="0"/>
          <p:nvPr/>
        </p:nvPicPr>
        <p:blipFill rotWithShape="1">
          <a:blip r:embed="rId5">
            <a:alphaModFix/>
          </a:blip>
          <a:srcRect b="2903" l="0" r="3" t="36721"/>
          <a:stretch/>
        </p:blipFill>
        <p:spPr>
          <a:xfrm>
            <a:off x="5186774" y="3514851"/>
            <a:ext cx="6167025" cy="27926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"/>
          <p:cNvSpPr txBox="1"/>
          <p:nvPr>
            <p:ph type="title"/>
          </p:nvPr>
        </p:nvSpPr>
        <p:spPr>
          <a:xfrm>
            <a:off x="1154954" y="603504"/>
            <a:ext cx="8761413" cy="1072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libri"/>
              <a:buNone/>
            </a:pPr>
            <a:r>
              <a:rPr b="1" lang="en-US">
                <a:latin typeface="Calibri"/>
                <a:ea typeface="Calibri"/>
                <a:cs typeface="Calibri"/>
                <a:sym typeface="Calibri"/>
              </a:rPr>
              <a:t>SPECIAL OLYMPICS – PROGETTO SCUOLA</a:t>
            </a:r>
            <a:br>
              <a:rPr b="1" lang="en-US"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pic>
        <p:nvPicPr>
          <p:cNvPr descr="Simbolo" id="316" name="Google Shape;316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83905" y="3006247"/>
            <a:ext cx="2817361" cy="1972153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23" name="Google Shape;323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0" name="Google Shape;330;p5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459506" y="1866405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33" name="Google Shape;333;p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4" name="Google Shape;334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35" name="Google Shape;335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36" name="Google Shape;336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2" name="Google Shape;342;p5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3" name="Google Shape;343;p5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4" name="Google Shape;344;p5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5" name="Google Shape;345;p5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47" name="Google Shape;347;p5"/>
          <p:cNvSpPr txBox="1"/>
          <p:nvPr>
            <p:ph type="title"/>
          </p:nvPr>
        </p:nvSpPr>
        <p:spPr>
          <a:xfrm>
            <a:off x="994087" y="1130603"/>
            <a:ext cx="3342442" cy="45967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BEBEB"/>
              </a:buClr>
              <a:buSzPts val="3200"/>
              <a:buFont typeface="Calibri"/>
              <a:buNone/>
            </a:pPr>
            <a:r>
              <a:rPr lang="en-US" sz="3200">
                <a:solidFill>
                  <a:srgbClr val="EBEBEB"/>
                </a:solidFill>
                <a:latin typeface="Calibri"/>
                <a:ea typeface="Calibri"/>
                <a:cs typeface="Calibri"/>
                <a:sym typeface="Calibri"/>
              </a:rPr>
              <a:t>Che cos'è Special Olympics?</a:t>
            </a:r>
            <a:endParaRPr/>
          </a:p>
        </p:txBody>
      </p:sp>
      <p:sp>
        <p:nvSpPr>
          <p:cNvPr id="348" name="Google Shape;348;p5"/>
          <p:cNvSpPr txBox="1"/>
          <p:nvPr>
            <p:ph idx="1" type="body"/>
          </p:nvPr>
        </p:nvSpPr>
        <p:spPr>
          <a:xfrm>
            <a:off x="5290077" y="437513"/>
            <a:ext cx="5502614" cy="595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228600" lvl="0" marL="274320" rtl="0" algn="l">
              <a:spcBef>
                <a:spcPts val="0"/>
              </a:spcBef>
              <a:spcAft>
                <a:spcPts val="0"/>
              </a:spcAft>
              <a:buSzPts val="1600"/>
              <a:buFont typeface="Noto Sans Symbols"/>
              <a:buChar char="►"/>
            </a:pPr>
            <a:r>
              <a:rPr lang="en-US" sz="2000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Programma internazionale di allenamenti e competizioni per persone con disabilità intellettiva.</a:t>
            </a:r>
            <a:endParaRPr/>
          </a:p>
          <a:p>
            <a:pPr indent="-228600" lvl="0" marL="274320" rtl="0" algn="l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►"/>
            </a:pPr>
            <a:r>
              <a:rPr lang="en-US" sz="2000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Punti chiave:</a:t>
            </a:r>
            <a:endParaRPr/>
          </a:p>
          <a:p>
            <a:pPr indent="-101600" lvl="1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►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Fondato da Eunice Kennedy nel 1968.</a:t>
            </a:r>
            <a:endParaRPr/>
          </a:p>
          <a:p>
            <a:pPr indent="-101600" lvl="1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►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In Italia da oltre 25 anni, presente in tutte le regioni.</a:t>
            </a:r>
            <a:endParaRPr/>
          </a:p>
          <a:p>
            <a:pPr indent="-101600" lvl="1" marL="457200" rtl="0" algn="l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►"/>
            </a:pPr>
            <a:r>
              <a:rPr b="0" lang="en-US">
                <a:latin typeface="Calibri"/>
                <a:ea typeface="Calibri"/>
                <a:cs typeface="Calibri"/>
                <a:sym typeface="Calibri"/>
              </a:rPr>
              <a:t>Riconosciuto dal CIP</a:t>
            </a:r>
            <a:endParaRPr/>
          </a:p>
          <a:p>
            <a:pPr indent="-228600" lvl="0" marL="274320" rtl="0" algn="l">
              <a:spcBef>
                <a:spcPts val="1000"/>
              </a:spcBef>
              <a:spcAft>
                <a:spcPts val="0"/>
              </a:spcAft>
              <a:buSzPts val="1600"/>
              <a:buFont typeface="Noto Sans Symbols"/>
              <a:buChar char="►"/>
            </a:pPr>
            <a:r>
              <a:rPr lang="en-US" sz="2000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Obiettivo: Creare un mondo più inclusivo attraverso lo sport.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cap="non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6"/>
          <p:cNvSpPr txBox="1"/>
          <p:nvPr>
            <p:ph type="title"/>
          </p:nvPr>
        </p:nvSpPr>
        <p:spPr>
          <a:xfrm>
            <a:off x="1529858" y="838200"/>
            <a:ext cx="8761413" cy="7284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Calibri"/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Il Progetto Scuola all'IIS "A. Prever"</a:t>
            </a:r>
            <a:endParaRPr/>
          </a:p>
        </p:txBody>
      </p:sp>
      <p:sp>
        <p:nvSpPr>
          <p:cNvPr id="355" name="Google Shape;355;p6"/>
          <p:cNvSpPr txBox="1"/>
          <p:nvPr>
            <p:ph idx="1" type="body"/>
          </p:nvPr>
        </p:nvSpPr>
        <p:spPr>
          <a:xfrm>
            <a:off x="5980954" y="2603500"/>
            <a:ext cx="5211979" cy="341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Contenuto: L'impegno del nostro Istituto (attivo dall’a.s. 2019/2020).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Obiettivi: Educare all'inclusione degli studenti con disabilità.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Realizzare la "dimensione inclusiva" della scuola.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Lavorare in rete con il Team Special Olympics e le famiglie.</a:t>
            </a:r>
            <a:endParaRPr/>
          </a:p>
        </p:txBody>
      </p:sp>
      <p:pic>
        <p:nvPicPr>
          <p:cNvPr descr="Non ti preoccupare" id="356" name="Google Shape;356;p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-3" l="3670" r="-3" t="0"/>
          <a:stretch/>
        </p:blipFill>
        <p:spPr>
          <a:xfrm>
            <a:off x="1151467" y="2775951"/>
            <a:ext cx="4345024" cy="3067163"/>
          </a:xfrm>
          <a:prstGeom prst="roundRect">
            <a:avLst>
              <a:gd fmla="val 1858" name="adj"/>
            </a:avLst>
          </a:prstGeom>
          <a:noFill/>
          <a:ln>
            <a:noFill/>
          </a:ln>
          <a:effectLst>
            <a:outerShdw blurRad="50800" rotWithShape="0" algn="tl" dir="5400000" dist="5080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63" name="Google Shape;363;p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64" name="Google Shape;364;p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5" name="Google Shape;365;p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6" name="Google Shape;366;p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7" name="Google Shape;367;p7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8" name="Google Shape;368;p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9" name="Google Shape;369;p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0" name="Google Shape;370;p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1" name="Google Shape;371;p7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2" name="Google Shape;372;p7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75" name="Google Shape;375;p7"/>
          <p:cNvSpPr txBox="1"/>
          <p:nvPr>
            <p:ph type="title"/>
          </p:nvPr>
        </p:nvSpPr>
        <p:spPr>
          <a:xfrm>
            <a:off x="994087" y="1130603"/>
            <a:ext cx="3342442" cy="4596794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EBEBEB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EBEBEB"/>
                </a:solidFill>
                <a:latin typeface="Calibri"/>
                <a:ea typeface="Calibri"/>
                <a:cs typeface="Calibri"/>
                <a:sym typeface="Calibri"/>
              </a:rPr>
              <a:t>Unified Sport (Sport Unificato)</a:t>
            </a:r>
            <a:endParaRPr/>
          </a:p>
        </p:txBody>
      </p:sp>
      <p:sp>
        <p:nvSpPr>
          <p:cNvPr id="376" name="Google Shape;376;p7"/>
          <p:cNvSpPr txBox="1"/>
          <p:nvPr>
            <p:ph idx="1" type="body"/>
          </p:nvPr>
        </p:nvSpPr>
        <p:spPr>
          <a:xfrm>
            <a:off x="5290077" y="437513"/>
            <a:ext cx="5502614" cy="595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600"/>
              <a:buChar char="►"/>
            </a:pPr>
            <a:r>
              <a:rPr b="1" lang="en-US" sz="2000">
                <a:latin typeface="Calibri"/>
                <a:ea typeface="Calibri"/>
                <a:cs typeface="Calibri"/>
                <a:sym typeface="Calibri"/>
              </a:rPr>
              <a:t>Il concetto: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 atleti con e senza disabilità giocano insieme nella stessa squadra.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b="1" lang="en-US" sz="2000">
                <a:latin typeface="Calibri"/>
                <a:ea typeface="Calibri"/>
                <a:cs typeface="Calibri"/>
                <a:sym typeface="Calibri"/>
              </a:rPr>
              <a:t>Attori:</a:t>
            </a:r>
            <a:endParaRPr/>
          </a:p>
          <a:p>
            <a:pPr indent="-285750" lvl="1" marL="868680" rtl="0" algn="l">
              <a:spcBef>
                <a:spcPts val="1800"/>
              </a:spcBef>
              <a:spcAft>
                <a:spcPts val="0"/>
              </a:spcAft>
              <a:buSzPts val="1600"/>
              <a:buChar char="►"/>
            </a:pPr>
            <a:r>
              <a:rPr b="1" lang="en-US" sz="2000">
                <a:latin typeface="Calibri"/>
                <a:ea typeface="Calibri"/>
                <a:cs typeface="Calibri"/>
                <a:sym typeface="Calibri"/>
              </a:rPr>
              <a:t>Atleti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: persone con disabilità intellettiva</a:t>
            </a:r>
            <a:endParaRPr/>
          </a:p>
          <a:p>
            <a:pPr indent="-285750" lvl="1" marL="868680" rtl="0" algn="l">
              <a:spcBef>
                <a:spcPts val="1800"/>
              </a:spcBef>
              <a:spcAft>
                <a:spcPts val="0"/>
              </a:spcAft>
              <a:buSzPts val="1600"/>
              <a:buChar char="►"/>
            </a:pPr>
            <a:r>
              <a:rPr b="1" lang="en-US" sz="2000">
                <a:latin typeface="Calibri"/>
                <a:ea typeface="Calibri"/>
                <a:cs typeface="Calibri"/>
                <a:sym typeface="Calibri"/>
              </a:rPr>
              <a:t>Partner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: allievi senza disabilità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b="1" lang="en-US" sz="2000">
                <a:latin typeface="Calibri"/>
                <a:ea typeface="Calibri"/>
                <a:cs typeface="Calibri"/>
                <a:sym typeface="Calibri"/>
              </a:rPr>
              <a:t>Perché è importante: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Promuove il cambiamento sociale.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Crea un ambiente basato su rispetto e accettazione.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Tutti gli studenti si sentono compresi e coinvolti.</a:t>
            </a:r>
            <a:endParaRPr/>
          </a:p>
        </p:txBody>
      </p:sp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Google Shape;382;p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83" name="Google Shape;383;p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4" name="Google Shape;384;p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>
              <a:gsLst>
                <a:gs pos="0">
                  <a:srgbClr val="8EBBD2">
                    <a:alpha val="14117"/>
                  </a:srgbClr>
                </a:gs>
                <a:gs pos="36000">
                  <a:srgbClr val="8EBBD2">
                    <a:alpha val="7058"/>
                  </a:srgbClr>
                </a:gs>
                <a:gs pos="66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5" name="Google Shape;385;p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>
              <a:gsLst>
                <a:gs pos="0">
                  <a:srgbClr val="8EBBD2">
                    <a:alpha val="7058"/>
                  </a:srgbClr>
                </a:gs>
                <a:gs pos="36000">
                  <a:srgbClr val="8EBBD2">
                    <a:alpha val="5882"/>
                  </a:srgbClr>
                </a:gs>
                <a:gs pos="69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6" name="Google Shape;386;p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>
              <a:gsLst>
                <a:gs pos="0">
                  <a:srgbClr val="FAC867">
                    <a:alpha val="14117"/>
                  </a:srgbClr>
                </a:gs>
                <a:gs pos="36000">
                  <a:srgbClr val="FAC867">
                    <a:alpha val="7058"/>
                  </a:srgbClr>
                </a:gs>
                <a:gs pos="73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7" name="Google Shape;387;p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8" name="Google Shape;388;p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FAC867">
                    <a:alpha val="10980"/>
                  </a:srgbClr>
                </a:gs>
                <a:gs pos="36000">
                  <a:srgbClr val="FAC867">
                    <a:alpha val="10196"/>
                  </a:srgbClr>
                </a:gs>
                <a:gs pos="75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9" name="Google Shape;389;p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>
              <a:gsLst>
                <a:gs pos="0">
                  <a:srgbClr val="FAC867">
                    <a:alpha val="10196"/>
                  </a:srgbClr>
                </a:gs>
                <a:gs pos="31000">
                  <a:srgbClr val="FAC867">
                    <a:alpha val="5098"/>
                  </a:srgbClr>
                </a:gs>
                <a:gs pos="66000">
                  <a:srgbClr val="FAC867">
                    <a:alpha val="0"/>
                  </a:srgbClr>
                </a:gs>
                <a:gs pos="100000">
                  <a:srgbClr val="FAC867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0" name="Google Shape;390;p8"/>
            <p:cNvSpPr/>
            <p:nvPr/>
          </p:nvSpPr>
          <p:spPr>
            <a:xfrm rot="-589932">
              <a:off x="8490951" y="1797517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1" name="Google Shape;391;p8"/>
            <p:cNvSpPr/>
            <p:nvPr/>
          </p:nvSpPr>
          <p:spPr>
            <a:xfrm>
              <a:off x="459506" y="1866405"/>
              <a:ext cx="11277600" cy="4533900"/>
            </a:xfrm>
            <a:custGeom>
              <a:rect b="b" l="l" r="r" t="t"/>
              <a:pathLst>
                <a:path extrusionOk="0" h="2856" w="7104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2" name="Google Shape;392;p8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393" name="Google Shape;393;p8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94" name="Google Shape;394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395" name="Google Shape;395;p8"/>
          <p:cNvGrpSpPr/>
          <p:nvPr/>
        </p:nvGrpSpPr>
        <p:grpSpPr>
          <a:xfrm>
            <a:off x="0" y="1587"/>
            <a:ext cx="12192000" cy="6856413"/>
            <a:chOff x="0" y="1587"/>
            <a:chExt cx="12192000" cy="6856413"/>
          </a:xfrm>
        </p:grpSpPr>
        <p:sp>
          <p:nvSpPr>
            <p:cNvPr id="396" name="Google Shape;396;p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>
              <a:gsLst>
                <a:gs pos="0">
                  <a:srgbClr val="8EBBD2">
                    <a:alpha val="10980"/>
                  </a:srgbClr>
                </a:gs>
                <a:gs pos="36000">
                  <a:srgbClr val="8EBBD2">
                    <a:alpha val="10196"/>
                  </a:srgbClr>
                </a:gs>
                <a:gs pos="75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7" name="Google Shape;397;p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>
              <a:gsLst>
                <a:gs pos="0">
                  <a:srgbClr val="8EBBD2">
                    <a:alpha val="7843"/>
                  </a:srgbClr>
                </a:gs>
                <a:gs pos="36000">
                  <a:srgbClr val="8EBBD2">
                    <a:alpha val="7843"/>
                  </a:srgbClr>
                </a:gs>
                <a:gs pos="72000">
                  <a:srgbClr val="8EBBD2">
                    <a:alpha val="0"/>
                  </a:srgbClr>
                </a:gs>
                <a:gs pos="100000">
                  <a:srgbClr val="8EBBD2">
                    <a:alpha val="0"/>
                  </a:srgbClr>
                </a:gs>
              </a:gsLst>
              <a:path path="circle">
                <a:fillToRect b="50%" l="50%" r="50%" t="50%"/>
              </a:path>
              <a:tileRect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8" name="Google Shape;398;p8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9" name="Google Shape;399;p8"/>
            <p:cNvSpPr/>
            <p:nvPr/>
          </p:nvSpPr>
          <p:spPr>
            <a:xfrm rot="-5677511">
              <a:off x="3140485" y="1826078"/>
              <a:ext cx="3299407" cy="440924"/>
            </a:xfrm>
            <a:custGeom>
              <a:rect b="b" l="l" r="r" t="t"/>
              <a:pathLst>
                <a:path extrusionOk="0" h="5291" w="10000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0" name="Google Shape;400;p8"/>
            <p:cNvSpPr/>
            <p:nvPr/>
          </p:nvSpPr>
          <p:spPr>
            <a:xfrm rot="-5400000">
              <a:off x="2229377" y="2801721"/>
              <a:ext cx="6053670" cy="1254558"/>
            </a:xfrm>
            <a:custGeom>
              <a:rect b="b" l="l" r="r" t="t"/>
              <a:pathLst>
                <a:path extrusionOk="0" h="8000" w="10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1" name="Google Shape;401;p8"/>
            <p:cNvSpPr/>
            <p:nvPr/>
          </p:nvSpPr>
          <p:spPr>
            <a:xfrm>
              <a:off x="0" y="1587"/>
              <a:ext cx="12192000" cy="6856413"/>
            </a:xfrm>
            <a:custGeom>
              <a:rect b="b" l="l" r="r" t="t"/>
              <a:pathLst>
                <a:path extrusionOk="0" h="8638" w="15356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402" name="Google Shape;402;p8"/>
          <p:cNvSpPr txBox="1"/>
          <p:nvPr>
            <p:ph type="title"/>
          </p:nvPr>
        </p:nvSpPr>
        <p:spPr>
          <a:xfrm>
            <a:off x="1003494" y="942959"/>
            <a:ext cx="2942210" cy="1020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Calibri"/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Pallavolo unificata		Basket unificato</a:t>
            </a:r>
            <a:br>
              <a:rPr b="1" lang="en-US" sz="1800"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Beach volley unificato		Calcio a 5 unificato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8"/>
          <p:cNvSpPr txBox="1"/>
          <p:nvPr>
            <p:ph idx="1" type="body"/>
          </p:nvPr>
        </p:nvSpPr>
        <p:spPr>
          <a:xfrm>
            <a:off x="1154955" y="2120900"/>
            <a:ext cx="3133726" cy="38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91440" lvl="0" marL="4572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Il valore aggiunto: Condividere non solo la partita, ma tutto il vissuto sportivo.</a:t>
            </a:r>
            <a:endParaRPr/>
          </a:p>
          <a:p>
            <a:pPr indent="-91440" lvl="0" marL="4572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Cosa si condivide: Allenamenti, spogliatoio, trasferte e obiettivi comuni.</a:t>
            </a:r>
            <a:endParaRPr/>
          </a:p>
          <a:p>
            <a:pPr indent="-91440" lvl="0" marL="4572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Risultato: Si abbattono le barriere della solitudine e dell’esclusione sociale</a:t>
            </a:r>
            <a:endParaRPr/>
          </a:p>
        </p:txBody>
      </p:sp>
      <p:pic>
        <p:nvPicPr>
          <p:cNvPr id="404" name="Google Shape;404;p8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56881" y="803750"/>
            <a:ext cx="2189355" cy="2545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13192" y="803750"/>
            <a:ext cx="1431991" cy="2545762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00" rotWithShape="0" dir="5400000" dist="25400">
              <a:srgbClr val="000000">
                <a:alpha val="45098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407" name="Google Shape;407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194607" y="3613653"/>
            <a:ext cx="3113903" cy="2335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179540" y="3508487"/>
            <a:ext cx="1699296" cy="2545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9"/>
          <p:cNvSpPr txBox="1"/>
          <p:nvPr>
            <p:ph type="title"/>
          </p:nvPr>
        </p:nvSpPr>
        <p:spPr>
          <a:xfrm>
            <a:off x="8032757" y="1974256"/>
            <a:ext cx="3382297" cy="328195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alibri"/>
              <a:buNone/>
            </a:pPr>
            <a:r>
              <a:rPr b="1" i="0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TRE DICEMBRE GIORNATA INTERNAZIONALE DELLA DISABILITA’</a:t>
            </a:r>
            <a:r>
              <a:rPr b="0" i="0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FLASH MOB PALESTRA AGRARIO </a:t>
            </a:r>
            <a:endParaRPr/>
          </a:p>
        </p:txBody>
      </p:sp>
      <p:pic>
        <p:nvPicPr>
          <p:cNvPr id="414" name="Google Shape;414;p9" title="flash mob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68300" y="251340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iunioni ione">
  <a:themeElements>
    <a:clrScheme name="Riunioni ione">
      <a:dk1>
        <a:srgbClr val="000000"/>
      </a:dk1>
      <a:lt1>
        <a:srgbClr val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2026-05-05T19:59:03Z</dcterms:created>
  <dc:creator>Daniela Soave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